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commentAuthors" Target="commentAuthors.xml" />
  <Relationship Id="rId3" Type="http://schemas.openxmlformats.org/officeDocument/2006/relationships/customXml" Target="../customXml/item3.xml" />
  <Relationship Id="rId7" Type="http://schemas.openxmlformats.org/officeDocument/2006/relationships/handoutMaster" Target="handoutMasters/handoutMaster1.xml" />
  <Relationship Id="rId12" Type="http://schemas.openxmlformats.org/officeDocument/2006/relationships/tableStyles" Target="tableStyle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openxmlformats.org/officeDocument/2006/relationships/theme" Target="theme/theme1.xml" />
  <Relationship Id="rId5" Type="http://schemas.openxmlformats.org/officeDocument/2006/relationships/slide" Target="slides/slide1.xml" />
  <Relationship Id="rId10" Type="http://schemas.openxmlformats.org/officeDocument/2006/relationships/viewProps" Target="viewProps.xml" />
  <Relationship Id="rId4" Type="http://schemas.openxmlformats.org/officeDocument/2006/relationships/slideMaster" Target="slideMasters/slideMaster1.xml" />
  <Relationship Id="rId9" Type="http://schemas.openxmlformats.org/officeDocument/2006/relationships/presProps" Target="pres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emf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16ecfc-c57a-489b-9112-1082c8fdba5f">
      <Terms xmlns="http://schemas.microsoft.com/office/infopath/2007/PartnerControls"/>
    </lcf76f155ced4ddcb4097134ff3c332f>
    <TaxCatchAll xmlns="8411e9b5-0ebf-4a54-846b-382595a1e98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B6C3F07508FC4F80CEC48473426F4B" ma:contentTypeVersion="13" ma:contentTypeDescription="新しいドキュメントを作成します。" ma:contentTypeScope="" ma:versionID="e6b44ea621c3211b39a166c480767703">
  <xsd:schema xmlns:xsd="http://www.w3.org/2001/XMLSchema" xmlns:xs="http://www.w3.org/2001/XMLSchema" xmlns:p="http://schemas.microsoft.com/office/2006/metadata/properties" xmlns:ns2="2416ecfc-c57a-489b-9112-1082c8fdba5f" xmlns:ns3="8411e9b5-0ebf-4a54-846b-382595a1e987" targetNamespace="http://schemas.microsoft.com/office/2006/metadata/properties" ma:root="true" ma:fieldsID="3c9870c7ecbfa5d753e1ee99aec2601a" ns2:_="" ns3:_="">
    <xsd:import namespace="2416ecfc-c57a-489b-9112-1082c8fdba5f"/>
    <xsd:import namespace="8411e9b5-0ebf-4a54-846b-382595a1e9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6ecfc-c57a-489b-9112-1082c8fdb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1e9b5-0ebf-4a54-846b-382595a1e98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496aba4-abd1-4035-82db-db2022f69d24}" ma:internalName="TaxCatchAll" ma:showField="CatchAllData" ma:web="8411e9b5-0ebf-4a54-846b-382595a1e9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4A634E4E-4565-405D-941F-E2C7511E7AF2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0x01010059B6C3F07508FC4F80CEC48473426F4B</vt:lpwstr>
  </property>
  <property fmtid="{D5CDD505-2E9C-101B-9397-08002B2CF9AE}" pid="3" name="MediaServiceImageTags">
    <vt:lpwstr/>
  </property>
</Properties>
</file>